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FF01BC"/>
    <a:srgbClr val="FCE9DC"/>
    <a:srgbClr val="A86400"/>
    <a:srgbClr val="99FF33"/>
    <a:srgbClr val="9BFFC8"/>
    <a:srgbClr val="112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3273610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946210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7742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202472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5294" t="-17742" r="-26471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21" y="1941273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7229" t="-17460" r="-240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50" y="994173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98" y="937377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845045" y="1794879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F216-E020-BCFE-ED29-D953A7F9040B}"/>
              </a:ext>
            </a:extLst>
          </p:cNvPr>
          <p:cNvSpPr/>
          <p:nvPr/>
        </p:nvSpPr>
        <p:spPr>
          <a:xfrm rot="10800000">
            <a:off x="2464137" y="1311066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580476FD-181E-B873-AE90-7F3789AD4813}"/>
              </a:ext>
            </a:extLst>
          </p:cNvPr>
          <p:cNvSpPr/>
          <p:nvPr/>
        </p:nvSpPr>
        <p:spPr>
          <a:xfrm rot="10800000">
            <a:off x="2406132" y="1432753"/>
            <a:ext cx="241300" cy="273050"/>
          </a:xfrm>
          <a:prstGeom prst="can">
            <a:avLst>
              <a:gd name="adj" fmla="val 15000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AECF3-55A8-57A9-121D-1127316E104E}"/>
              </a:ext>
            </a:extLst>
          </p:cNvPr>
          <p:cNvSpPr/>
          <p:nvPr/>
        </p:nvSpPr>
        <p:spPr>
          <a:xfrm rot="10800000">
            <a:off x="2521268" y="1388852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626E05-2F81-648E-D843-2B65DD436DFD}"/>
              </a:ext>
            </a:extLst>
          </p:cNvPr>
          <p:cNvSpPr/>
          <p:nvPr/>
        </p:nvSpPr>
        <p:spPr>
          <a:xfrm rot="10800000">
            <a:off x="2346235" y="1654895"/>
            <a:ext cx="355600" cy="2730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/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/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/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BC08C9-3874-6064-4517-F9F526FC2F82}"/>
              </a:ext>
            </a:extLst>
          </p:cNvPr>
          <p:cNvCxnSpPr>
            <a:cxnSpLocks/>
          </p:cNvCxnSpPr>
          <p:nvPr/>
        </p:nvCxnSpPr>
        <p:spPr>
          <a:xfrm>
            <a:off x="2521268" y="1927945"/>
            <a:ext cx="0" cy="37463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FF99F-3DD3-8E20-C879-6588052B2E4F}"/>
              </a:ext>
            </a:extLst>
          </p:cNvPr>
          <p:cNvCxnSpPr>
            <a:cxnSpLocks/>
          </p:cNvCxnSpPr>
          <p:nvPr/>
        </p:nvCxnSpPr>
        <p:spPr>
          <a:xfrm flipH="1">
            <a:off x="1865112" y="1791420"/>
            <a:ext cx="4811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B2875-6124-7F5E-B20F-044069EA2633}"/>
              </a:ext>
            </a:extLst>
          </p:cNvPr>
          <p:cNvCxnSpPr>
            <a:cxnSpLocks/>
          </p:cNvCxnSpPr>
          <p:nvPr/>
        </p:nvCxnSpPr>
        <p:spPr>
          <a:xfrm>
            <a:off x="2521267" y="1806726"/>
            <a:ext cx="577705" cy="6236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487709" y="1794879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43" y="666529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372603" y="153858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318911" y="763193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727958" y="1430063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3529" r="-3620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6000" r="-3684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545" t="-23529" r="-4363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022008" y="126030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639669" y="1943931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773141" y="2787489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09" y="442146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608777" y="538810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A9E000-C879-1FC4-0591-E4B8894085D0}"/>
              </a:ext>
            </a:extLst>
          </p:cNvPr>
          <p:cNvGrpSpPr/>
          <p:nvPr/>
        </p:nvGrpSpPr>
        <p:grpSpPr>
          <a:xfrm>
            <a:off x="774690" y="3581493"/>
            <a:ext cx="4661532" cy="2010256"/>
            <a:chOff x="774690" y="3581493"/>
            <a:chExt cx="4661532" cy="2010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0C320E-3846-5809-F2DB-FF278F0D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8" y="3957879"/>
              <a:ext cx="2889754" cy="163387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EA5C92-0BFD-DEDB-511C-E4C7115E3935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45" y="4815381"/>
              <a:ext cx="591177" cy="7412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9BA0D250-9D94-537E-0FF8-8C2A9ED56DC2}"/>
                </a:ext>
              </a:extLst>
            </p:cNvPr>
            <p:cNvSpPr/>
            <p:nvPr/>
          </p:nvSpPr>
          <p:spPr>
            <a:xfrm>
              <a:off x="774690" y="4120193"/>
              <a:ext cx="841462" cy="841462"/>
            </a:xfrm>
            <a:prstGeom prst="sun">
              <a:avLst>
                <a:gd name="adj" fmla="val 31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9CE48-6598-F9C5-5CD1-4A9502C2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777" y="3581493"/>
              <a:ext cx="1732480" cy="1732480"/>
            </a:xfrm>
            <a:prstGeom prst="rect">
              <a:avLst/>
            </a:prstGeom>
          </p:spPr>
        </p:pic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612B900B-063E-B809-FDC5-A7873A57090E}"/>
                </a:ext>
              </a:extLst>
            </p:cNvPr>
            <p:cNvSpPr/>
            <p:nvPr/>
          </p:nvSpPr>
          <p:spPr>
            <a:xfrm>
              <a:off x="3710745" y="3678157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19151F-ED33-7FCF-8C93-C1787B98DCDF}"/>
                </a:ext>
              </a:extLst>
            </p:cNvPr>
            <p:cNvGrpSpPr/>
            <p:nvPr/>
          </p:nvGrpSpPr>
          <p:grpSpPr>
            <a:xfrm>
              <a:off x="2175005" y="4020296"/>
              <a:ext cx="1201895" cy="1473991"/>
              <a:chOff x="2083803" y="3757367"/>
              <a:chExt cx="1201895" cy="1473991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19CD7141-C311-A016-7FA4-88C7375FE88B}"/>
                  </a:ext>
                </a:extLst>
              </p:cNvPr>
              <p:cNvSpPr/>
              <p:nvPr/>
            </p:nvSpPr>
            <p:spPr>
              <a:xfrm rot="16200000">
                <a:off x="2202432" y="4369030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E09F0E76-026C-F1DB-4444-AFF8393A9E7B}"/>
                  </a:ext>
                </a:extLst>
              </p:cNvPr>
              <p:cNvSpPr/>
              <p:nvPr/>
            </p:nvSpPr>
            <p:spPr>
              <a:xfrm>
                <a:off x="2406132" y="4453255"/>
                <a:ext cx="241300" cy="273050"/>
              </a:xfrm>
              <a:prstGeom prst="can">
                <a:avLst>
                  <a:gd name="adj" fmla="val 1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053" t="-26000" r="-3684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429" t="-23529" r="-375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15" t="-26000" r="-46296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17E364-FD9C-57DF-D7C5-EDB468F7C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6868" y="3792411"/>
                <a:ext cx="5514" cy="458997"/>
              </a:xfrm>
              <a:prstGeom prst="straightConnector1">
                <a:avLst/>
              </a:prstGeom>
              <a:ln w="57150">
                <a:solidFill>
                  <a:srgbClr val="112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AA8212-1768-7B86-EF77-20A6356E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432" y="4603746"/>
                <a:ext cx="638266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579E15-DCC1-DA90-5610-C6C2575D3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50" y="4722420"/>
                <a:ext cx="320201" cy="49901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DEB1588-09A9-88AB-0E38-39A30A3BBC39}"/>
                  </a:ext>
                </a:extLst>
              </p:cNvPr>
              <p:cNvSpPr/>
              <p:nvPr/>
            </p:nvSpPr>
            <p:spPr>
              <a:xfrm rot="16200000">
                <a:off x="2390369" y="4665706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E8897E-FF8E-77DD-2EAF-74B171A5FD70}"/>
                  </a:ext>
                </a:extLst>
              </p:cNvPr>
              <p:cNvSpPr/>
              <p:nvPr/>
            </p:nvSpPr>
            <p:spPr>
              <a:xfrm rot="10800000">
                <a:off x="2391822" y="4229773"/>
                <a:ext cx="275608" cy="27305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274</Words>
  <Application>Microsoft Office PowerPoint</Application>
  <PresentationFormat>Widescreen</PresentationFormat>
  <Paragraphs>131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23</cp:revision>
  <dcterms:created xsi:type="dcterms:W3CDTF">2024-04-09T23:25:47Z</dcterms:created>
  <dcterms:modified xsi:type="dcterms:W3CDTF">2024-05-11T22:16:05Z</dcterms:modified>
</cp:coreProperties>
</file>